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87372" autoAdjust="0"/>
  </p:normalViewPr>
  <p:slideViewPr>
    <p:cSldViewPr snapToGrid="0" showGuides="1">
      <p:cViewPr varScale="1">
        <p:scale>
          <a:sx n="123" d="100"/>
          <a:sy n="123" d="100"/>
        </p:scale>
        <p:origin x="8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E4DC3-A99D-41A3-8E99-612AE09D8E75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7E657-B5C7-42DC-9544-FD740CC1D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102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7E657-B5C7-42DC-9544-FD740CC1D6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26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40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67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6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8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45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79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80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20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74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61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47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89130-0938-4FB5-B262-01BE70FF88C4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B2F831-B174-4E98-B97B-6835223BE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56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3B257-952C-C51E-B4B7-BD679D864781}"/>
              </a:ext>
            </a:extLst>
          </p:cNvPr>
          <p:cNvSpPr txBox="1"/>
          <p:nvPr/>
        </p:nvSpPr>
        <p:spPr>
          <a:xfrm>
            <a:off x="2712380" y="554805"/>
            <a:ext cx="4546437" cy="28469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氏名：ニャン博士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所属：高輝度光科学研究センター（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JASRI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出身地：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SPring-8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グループ講習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5400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コマ目：</a:t>
            </a:r>
            <a:r>
              <a:rPr kumimoji="1" lang="zh-TW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単結晶構造解析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5400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コマ目：タンパク質結晶構造解析 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5400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コマ目：ドーパント原子配列解析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5400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コマ目：</a:t>
            </a:r>
            <a:r>
              <a:rPr kumimoji="1" lang="en-US" altLang="zh-TW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X</a:t>
            </a:r>
            <a:r>
              <a:rPr kumimoji="1" lang="zh-TW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線発光分光法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948D6FB-3801-9760-C800-8EB47DE0EA6E}"/>
              </a:ext>
            </a:extLst>
          </p:cNvPr>
          <p:cNvSpPr/>
          <p:nvPr/>
        </p:nvSpPr>
        <p:spPr>
          <a:xfrm>
            <a:off x="261991" y="3580546"/>
            <a:ext cx="8640566" cy="3096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CE1ADB-12D0-F185-6CB8-DBECA1694BEF}"/>
              </a:ext>
            </a:extLst>
          </p:cNvPr>
          <p:cNvSpPr txBox="1"/>
          <p:nvPr/>
        </p:nvSpPr>
        <p:spPr>
          <a:xfrm>
            <a:off x="2355864" y="126847"/>
            <a:ext cx="4566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SPring-8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秋の学校　参加者自己紹介カード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7" name="図 6" descr="nyan1.png">
            <a:extLst>
              <a:ext uri="{FF2B5EF4-FFF2-40B4-BE49-F238E27FC236}">
                <a16:creationId xmlns:a16="http://schemas.microsoft.com/office/drawing/2014/main" id="{02933DCD-6BC1-5513-BAC8-2356F059D6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03" y="1115696"/>
            <a:ext cx="1631122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AB9A5B5-8B01-249C-F0A2-961368787ACE}"/>
              </a:ext>
            </a:extLst>
          </p:cNvPr>
          <p:cNvSpPr/>
          <p:nvPr/>
        </p:nvSpPr>
        <p:spPr>
          <a:xfrm>
            <a:off x="261991" y="558762"/>
            <a:ext cx="2160000" cy="2880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5AB01F-9302-56F8-5DBC-CC7A5DF5D4E1}"/>
              </a:ext>
            </a:extLst>
          </p:cNvPr>
          <p:cNvSpPr txBox="1"/>
          <p:nvPr/>
        </p:nvSpPr>
        <p:spPr>
          <a:xfrm>
            <a:off x="903409" y="65256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顔写真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B47B07-8C00-38A5-C876-C1CCD004C7B4}"/>
              </a:ext>
            </a:extLst>
          </p:cNvPr>
          <p:cNvSpPr txBox="1"/>
          <p:nvPr/>
        </p:nvSpPr>
        <p:spPr>
          <a:xfrm>
            <a:off x="337053" y="3657969"/>
            <a:ext cx="8177239" cy="2139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自由記載欄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この枠内は趣味、研究内容、お仕事内容、自己アピール、自由に記載してください。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文章、写真、なんでもかまいません。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ただし、アニメーション機能は使わないでください。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スライドのサイズは標準（４：３）のままでお願いします。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自由記載欄以外のフォーマットはそのままご使用ください。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764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122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Aptos</vt:lpstr>
      <vt:lpstr>Aptos Display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Shiro Ayumi</dc:creator>
  <cp:lastModifiedBy>matsusue eriko</cp:lastModifiedBy>
  <cp:revision>2</cp:revision>
  <dcterms:created xsi:type="dcterms:W3CDTF">2025-05-29T00:53:43Z</dcterms:created>
  <dcterms:modified xsi:type="dcterms:W3CDTF">2025-07-17T06:49:59Z</dcterms:modified>
</cp:coreProperties>
</file>